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401" r:id="rId109"/>
    <p:sldId id="393" r:id="rId110"/>
    <p:sldId id="395" r:id="rId111"/>
    <p:sldId id="396" r:id="rId112"/>
    <p:sldId id="397" r:id="rId113"/>
    <p:sldId id="398" r:id="rId114"/>
    <p:sldId id="399" r:id="rId115"/>
    <p:sldId id="400" r:id="rId116"/>
    <p:sldId id="402" r:id="rId117"/>
    <p:sldId id="403" r:id="rId118"/>
    <p:sldId id="404" r:id="rId119"/>
    <p:sldId id="407" r:id="rId120"/>
    <p:sldId id="408" r:id="rId121"/>
    <p:sldId id="405" r:id="rId122"/>
    <p:sldId id="409" r:id="rId123"/>
    <p:sldId id="410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11/06/2025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2" Type="http://schemas.openxmlformats.org/officeDocument/2006/relationships/image" Target="../media/image218.e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2" Type="http://schemas.openxmlformats.org/officeDocument/2006/relationships/image" Target="../media/image235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B9C2B-8192-7D51-BDC2-943F14376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160144-3109-CF98-7FEB-9680756E7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 – Reply from Otmar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FE837-34D2-75C5-A2E1-AD842DF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5" y="1132331"/>
            <a:ext cx="9566478" cy="542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8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82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961" y="955696"/>
            <a:ext cx="3586125" cy="53579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AD888-BF63-90C2-6756-F227A3E2FE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3532" b="51196"/>
          <a:stretch/>
        </p:blipFill>
        <p:spPr>
          <a:xfrm>
            <a:off x="206476" y="1274539"/>
            <a:ext cx="4792879" cy="48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0D4047-BD9D-A30E-DA2E-A587B2B2349C}"/>
              </a:ext>
            </a:extLst>
          </p:cNvPr>
          <p:cNvSpPr/>
          <p:nvPr/>
        </p:nvSpPr>
        <p:spPr>
          <a:xfrm>
            <a:off x="1851949" y="2326512"/>
            <a:ext cx="1753565" cy="322355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2D5C8-02BF-6610-8EE3-4A6DF55C8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8378170-82CE-7E33-2F5C-5C02DE2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6" y="1028580"/>
            <a:ext cx="6269287" cy="54164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2AA832-4DFF-DDBC-9B04-07777A22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D87F6-BE0D-60B7-532D-0A14D3ECE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888" y="3073078"/>
            <a:ext cx="6595198" cy="337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574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8FF9-0496-6714-1BCF-2B5593F28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BEF9710-DAD7-8E07-23B1-A60F945D8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50" y="188780"/>
            <a:ext cx="4008699" cy="28806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F00BF9-AAE6-2D2D-158E-2FE06AA10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Jet visualisation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0E75D2-4798-B7C6-93B4-76EEC3C0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447"/>
            <a:ext cx="2783712" cy="2000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D1D8E3-B167-B9A8-C05A-F9454E6B1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7644"/>
            <a:ext cx="2783712" cy="2000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6320E5-D2E8-5E2B-7711-BB236924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33803"/>
            <a:ext cx="2783713" cy="2000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B7393A-0862-9891-E38B-2F2C51F1A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994" y="955696"/>
            <a:ext cx="2617628" cy="18810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0C9AD2-27F2-4E41-FAE4-DFF309BBD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3713" y="4825028"/>
            <a:ext cx="2740910" cy="1969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074348-1674-BD4D-5C3B-6501F42FB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713" y="2831944"/>
            <a:ext cx="2740910" cy="19695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7D22D7-BE8F-F560-4F36-B3F9A3A72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2566" y="445020"/>
            <a:ext cx="3402958" cy="2445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F694CB-6CF8-FE3D-D7F8-9903F64854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353" y="2996709"/>
            <a:ext cx="5114022" cy="3674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30331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B0CC-522D-52F8-C514-46CDA40C6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77D48-8598-34AB-273E-5D1E8BB2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F79F7A-43B4-53DD-9E0D-CEA50E48E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sphericity for ee-&gt;hadrons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which final hadrons are made from Higgs production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Shifting study to 365 GeV to match</a:t>
            </a:r>
          </a:p>
        </p:txBody>
      </p:sp>
    </p:spTree>
    <p:extLst>
      <p:ext uri="{BB962C8B-B14F-4D97-AF65-F5344CB8AC3E}">
        <p14:creationId xmlns:p14="http://schemas.microsoft.com/office/powerpoint/2010/main" val="23900868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C2F0E-6A2A-3B9C-9101-6901B5B1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78F3-87C9-D123-C64F-F1951956AB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A8D1A6B-D68D-5D7A-1B89-2865DBDBA5C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05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161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DC980-923D-EDC2-5013-C0B1DFD9F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7096A0-64EC-1E89-C548-F96438221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Operation modes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0253E-8697-4963-276B-6B3F4025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006325"/>
            <a:ext cx="2780096" cy="996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0A200F-97EA-EADA-67F2-0D9E891C4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585" y="1006325"/>
            <a:ext cx="2757795" cy="9960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FCA883-278D-0654-D741-CB8902C45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891414"/>
              </p:ext>
            </p:extLst>
          </p:nvPr>
        </p:nvGraphicFramePr>
        <p:xfrm>
          <a:off x="154392" y="3808926"/>
          <a:ext cx="761801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602">
                  <a:extLst>
                    <a:ext uri="{9D8B030D-6E8A-4147-A177-3AD203B41FA5}">
                      <a16:colId xmlns:a16="http://schemas.microsoft.com/office/drawing/2014/main" val="3941799021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36315737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3467351838"/>
                    </a:ext>
                  </a:extLst>
                </a:gridCol>
                <a:gridCol w="1523602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Process / Mode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91.2 GeV (Z)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160 GeV (WW)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240 GeV (ZH)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365 GeV (tt)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40.70 nb | 29.26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38.62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13.39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05.37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00.19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0.66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0.38 pb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pb / 1.43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10.33 pb / 7.69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06.64 pb / 4.97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ZH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97.11 fb / 102.1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53.28 fb / 52.7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00.37 fb / 0.33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01.94 fb / 2.00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0286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H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νˉ</a:t>
                      </a:r>
                      <a:r>
                        <a:rPr lang="pt-BR" sz="1400" i="0" baseline="-2500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</a:t>
                      </a:r>
                      <a:endParaRPr lang="en-GB" sz="14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04.37 fb / 4.49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22.51 fb / 21.86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0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−</a:t>
                      </a:r>
                      <a:r>
                        <a:rPr lang="en-IN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</a:t>
                      </a:r>
                      <a:r>
                        <a:rPr lang="pt-BR" sz="1400" i="0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ˉ</a:t>
                      </a:r>
                      <a:endParaRPr lang="en-GB" sz="1400" i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0.324 pb / 0.235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12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D0456A0-D73F-CCAB-11AE-7C138FF20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2053015"/>
            <a:ext cx="2780096" cy="996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CD735-A9BD-EA47-5BC0-F4A3D439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8585" y="2053014"/>
            <a:ext cx="2780096" cy="996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06E04D-9243-87BF-1AF6-D76B9764D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6049" y="2469864"/>
            <a:ext cx="3365439" cy="4305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F4CCBF-5661-B2DB-9106-4FFD256BAD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5758"/>
          <a:stretch/>
        </p:blipFill>
        <p:spPr>
          <a:xfrm>
            <a:off x="9759953" y="315471"/>
            <a:ext cx="2358286" cy="214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7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0EAD-CE7B-AFF4-C2ED-6759647FF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DEE42C-006D-4897-4F4C-713F5802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Event shapes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05E669-6CD4-2A66-744F-6966A949F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492858"/>
              </p:ext>
            </p:extLst>
          </p:nvPr>
        </p:nvGraphicFramePr>
        <p:xfrm>
          <a:off x="206477" y="1529894"/>
          <a:ext cx="447548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667">
                  <a:extLst>
                    <a:ext uri="{9D8B030D-6E8A-4147-A177-3AD203B41FA5}">
                      <a16:colId xmlns:a16="http://schemas.microsoft.com/office/drawing/2014/main" val="3808038169"/>
                    </a:ext>
                  </a:extLst>
                </a:gridCol>
                <a:gridCol w="2644815">
                  <a:extLst>
                    <a:ext uri="{9D8B030D-6E8A-4147-A177-3AD203B41FA5}">
                      <a16:colId xmlns:a16="http://schemas.microsoft.com/office/drawing/2014/main" val="2231592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Regime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881594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Inverse thrust (1-T)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7299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rates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5002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Jet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JET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3352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Sphericity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5827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Invariant jet mass (</a:t>
                      </a:r>
                      <a:r>
                        <a:rPr lang="el-GR" dirty="0">
                          <a:solidFill>
                            <a:schemeClr val="tx1"/>
                          </a:solidFill>
                        </a:rPr>
                        <a:t>ρ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09592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Wide-jet broadening (B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W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17280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Non-perturbative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Charged multiplicity (N</a:t>
                      </a:r>
                      <a:r>
                        <a:rPr lang="en-US" baseline="-25000" dirty="0">
                          <a:solidFill>
                            <a:schemeClr val="tx1"/>
                          </a:solidFill>
                        </a:rPr>
                        <a:t>CH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5269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Fragmentation functions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2307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Hadron ratios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252775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782B810-95D8-E8E7-F49F-7C422489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755" y="3104838"/>
            <a:ext cx="5051513" cy="35039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2EA958F-4215-5D3F-EDCC-0FBD7C17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755" y="249222"/>
            <a:ext cx="5735256" cy="27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363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56F82-5207-25B4-587D-CBA4C04DD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4846B4E-F0E6-5A53-DEB4-8CA65990B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.vs. FCC-ee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71608E-8F9A-3E57-CC8A-91DDA56C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9" y="1499918"/>
            <a:ext cx="4782217" cy="38581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33A200-111D-012F-EDA5-F50B5CB44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25" y="1763631"/>
            <a:ext cx="5040895" cy="262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965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05B7-1900-D373-2AB5-4F0B5FA3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AB25A3-4B0B-4D3A-1A51-CC31C361EB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DAD0233-7FAE-2170-A462-F29E337E397A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12 June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413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E7EC8-1239-81CE-7C13-437A278FF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706CD8-77E2-9C08-C1DF-D3A5D9A2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FCC-ee : ISR studies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370DD53-6947-28B7-8BC8-BBDBD655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145893"/>
            <a:ext cx="5808785" cy="50349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C35A78E-3144-47E1-51CE-2F2244A2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483" y="1145892"/>
            <a:ext cx="5800603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656" y="4965134"/>
            <a:ext cx="5011838" cy="165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1801552" y="6252317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B49853-C27C-47E9-8471-4304A95596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620" y="2025896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12783</TotalTime>
  <Words>5380</Words>
  <Application>Microsoft Office PowerPoint</Application>
  <PresentationFormat>Widescreen</PresentationFormat>
  <Paragraphs>1053</Paragraphs>
  <Slides>123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Thrust deviation – Reply from Otmar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FCCee – Feasibility report (May 2025)</vt:lpstr>
      <vt:lpstr>FCCee – Physics summary</vt:lpstr>
      <vt:lpstr>FCCee – Jet visualisation</vt:lpstr>
      <vt:lpstr>Minutes of meeting</vt:lpstr>
      <vt:lpstr>PowerPoint Presentation</vt:lpstr>
      <vt:lpstr>FCC-ee : Operation modes</vt:lpstr>
      <vt:lpstr>FCC-ee : Event shapes</vt:lpstr>
      <vt:lpstr>LEP .vs. FCC-ee</vt:lpstr>
      <vt:lpstr>PowerPoint Presentation</vt:lpstr>
      <vt:lpstr>FCC-ee : ISR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2297</cp:revision>
  <dcterms:created xsi:type="dcterms:W3CDTF">2024-11-21T11:19:07Z</dcterms:created>
  <dcterms:modified xsi:type="dcterms:W3CDTF">2025-06-11T15:38:35Z</dcterms:modified>
</cp:coreProperties>
</file>